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86" r:id="rId202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02" Type="http://schemas.openxmlformats.org/officeDocument/2006/relationships/slide" Target="slides/slide131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3" name="Shape 4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" name="Google Shape;4884;g33c5e4031bd_0_80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885" name="Google Shape;4885;g33c5e4031bd_0_80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886" name="Google Shape;4886;g33c5e4031bd_0_800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87.jpg"/></Relationships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7" name="Shape 4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8" name="Google Shape;4888;p699"/>
          <p:cNvSpPr/>
          <p:nvPr/>
        </p:nvSpPr>
        <p:spPr>
          <a:xfrm>
            <a:off x="0" y="1428750"/>
            <a:ext cx="91440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8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Society has unlimited wants but limited resources</a:t>
            </a:r>
            <a:endParaRPr/>
          </a:p>
        </p:txBody>
      </p:sp>
      <p:sp>
        <p:nvSpPr>
          <p:cNvPr id="4889" name="Google Shape;4889;p699"/>
          <p:cNvSpPr/>
          <p:nvPr/>
        </p:nvSpPr>
        <p:spPr>
          <a:xfrm>
            <a:off x="0" y="400050"/>
            <a:ext cx="91440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Problem of…</a:t>
            </a:r>
            <a:endParaRPr b="1" i="0" sz="48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90" name="Google Shape;4890;p699"/>
          <p:cNvSpPr/>
          <p:nvPr/>
        </p:nvSpPr>
        <p:spPr>
          <a:xfrm>
            <a:off x="3276600" y="914400"/>
            <a:ext cx="26859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Scarcity</a:t>
            </a:r>
            <a:endParaRPr/>
          </a:p>
        </p:txBody>
      </p:sp>
      <p:sp>
        <p:nvSpPr>
          <p:cNvPr id="4891" name="Google Shape;4891;p699"/>
          <p:cNvSpPr/>
          <p:nvPr/>
        </p:nvSpPr>
        <p:spPr>
          <a:xfrm>
            <a:off x="990600" y="0"/>
            <a:ext cx="73914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4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A </a:t>
            </a:r>
            <a:r>
              <a:rPr b="1" lang="zh-CN" sz="40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CONCERN</a:t>
            </a:r>
            <a:r>
              <a:rPr b="1" i="0" lang="zh-CN" sz="4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!!</a:t>
            </a:r>
            <a:endParaRPr/>
          </a:p>
        </p:txBody>
      </p:sp>
      <p:sp>
        <p:nvSpPr>
          <p:cNvPr id="4892" name="Google Shape;4892;p699"/>
          <p:cNvSpPr txBox="1"/>
          <p:nvPr>
            <p:ph idx="12" type="sldNum"/>
          </p:nvPr>
        </p:nvSpPr>
        <p:spPr>
          <a:xfrm>
            <a:off x="72390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http://www.claybennett.com/images/archivetoons/stork.jpg" id="4893" name="Google Shape;4893;p6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1891904"/>
            <a:ext cx="6096000" cy="32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